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70" r:id="rId5"/>
    <p:sldId id="269" r:id="rId6"/>
    <p:sldId id="267" r:id="rId7"/>
    <p:sldId id="268" r:id="rId8"/>
    <p:sldId id="272" r:id="rId9"/>
    <p:sldId id="261" r:id="rId10"/>
    <p:sldId id="273" r:id="rId11"/>
    <p:sldId id="271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DADD273-A7C2-47E5-9B48-608E10675043}">
          <p14:sldIdLst>
            <p14:sldId id="256"/>
            <p14:sldId id="258"/>
            <p14:sldId id="262"/>
            <p14:sldId id="260"/>
            <p14:sldId id="270"/>
            <p14:sldId id="269"/>
            <p14:sldId id="267"/>
            <p14:sldId id="268"/>
            <p14:sldId id="261"/>
            <p14:sldId id="271"/>
            <p14:sldId id="259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2448272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C00000"/>
                </a:solidFill>
                <a:latin typeface="Comic Sans MS" pitchFamily="66" charset="0"/>
              </a:rPr>
              <a:t>«Моя семья в истории моей страны»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645024"/>
            <a:ext cx="4176464" cy="201622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Подготовила: ученица 11 «А» класса МБОУ Саваслейской СОШ Ковалева Марина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00108"/>
            <a:ext cx="4429188" cy="478634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Неподалеку от места, где залегла прикрывающая групп, находилась немецкая минометная батарея. Трусов с группой товарищей немедленно спустился в балку и обстрелял батарею из автоматов, закидал гранатами, после чего батарея замолчала, и разведчикам можно было свободно производить отход, не встречая минометного заградительного огня противника». Во время войны Василий Иванович Трусов был контужен. Награжден орденом Красной звезды.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vstrecha-so-lvom-posle-razluki - копия (6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0073" y="857250"/>
            <a:ext cx="3695841" cy="52689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424936" cy="779686"/>
          </a:xfrm>
        </p:spPr>
        <p:txBody>
          <a:bodyPr>
            <a:noAutofit/>
          </a:bodyPr>
          <a:lstStyle/>
          <a:p>
            <a:r>
              <a:rPr lang="ru-RU" sz="4400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Ковалев Юрий Анатольевич.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628800"/>
            <a:ext cx="4088433" cy="4619055"/>
          </a:xfrm>
        </p:spPr>
        <p:txBody>
          <a:bodyPr/>
          <a:lstStyle/>
          <a:p>
            <a:pPr indent="45720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Ковалев Юрий Анатольевич – мой отец.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Он охраняет воздушную границу Российской Федерации в настоящее время. </a:t>
            </a:r>
          </a:p>
          <a:p>
            <a:pPr indent="45720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2004 году Юрий стал командиром отряда - инструктором самолета Миг-31, в 2006 году стал заместителем командира авиационной эскадрильи. Награжден медалями Министерства Обороны Российской Федерации за отличие в военной службе в ВВС РФ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III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II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и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степени; за службу в ВВС (в честь 100-летия ВВС); за участие в военном параде в День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Победы в 2014,2015 годах;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 службу в военно-воздушных силах; медалью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им.П.Нестерова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8"/>
            <a:ext cx="3888432" cy="5184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62693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500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Благодаря этой работе, я поняла, как много интересных фактов из жизни моих родственников были забыты. Мне повезло, потому что моя бабушка – хранитель родословной семьи. Я планирую заняться более глубоким и подробным исследованием того, как события военных лет повлияли на формирование моей семьи.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 каждым днем люди все дальше и дальше отдаляются от времени Великой Отечественной войны. Но память об этом событии, о великой Победе великого народа, будет жить вечно.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28460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Autofit/>
          </a:bodyPr>
          <a:lstStyle/>
          <a:p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Цель исследовательской работы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найти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точки соприкосновения моего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рода на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события Великой Отечественной Войны,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опираясь на известные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факты,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через которые проходила история моего рода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Задачи: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разыскать родственников, принимавших участие в войне;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выявить центральные события, когда моя семья могла повлиять на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исход войны;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привлечь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документальные источники для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составления семейной летописи;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Основная часть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исследовательской работы заключалась в том, чтобы найти неизвестные материалы, связанные с семейной родословной и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выявить влияние моих родных на исход Великой Отечественной войны.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6083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3968" y="404664"/>
            <a:ext cx="4402832" cy="58326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 каждым днем люди все дальше и дальше отдаляются от времен Великой Отечественной войны. Но память об этом событии, о великой Победе великого народа будет жить вечно.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92696"/>
            <a:ext cx="3312368" cy="4881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6962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3096344" cy="3312368"/>
          </a:xfrm>
        </p:spPr>
        <p:txBody>
          <a:bodyPr>
            <a:noAutofit/>
          </a:bodyPr>
          <a:lstStyle/>
          <a:p>
            <a:pPr algn="ctr"/>
            <a:r>
              <a:rPr lang="ru-RU" sz="2600" b="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Я родилась </a:t>
            </a:r>
            <a:r>
              <a:rPr lang="ru-RU" sz="2600" b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 послевоенное время. Мне тяжело представить</a:t>
            </a:r>
            <a:r>
              <a:rPr lang="ru-RU" sz="2600" b="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600" b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что испытывали люди, жившие в </a:t>
            </a:r>
            <a:r>
              <a:rPr lang="ru-RU" sz="2600" b="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то время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ru-RU" sz="26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196752"/>
            <a:ext cx="5040560" cy="3180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ContrastingLeftFacing">
              <a:rot lat="623785" lon="1200000" rev="21386789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771800" y="4941168"/>
            <a:ext cx="6048672" cy="1368152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Я знаю, что такое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война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благодаря книгам, художественным фильмам и рассказам моих бабушки и дедушки.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26832415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250704" cy="3888432"/>
          </a:xfrm>
        </p:spPr>
        <p:txBody>
          <a:bodyPr>
            <a:noAutofit/>
          </a:bodyPr>
          <a:lstStyle/>
          <a:p>
            <a:r>
              <a:rPr lang="ru-RU" b="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Война навсегда изменила жизнь моего рода, так же, как и жизни миллионов семей в нашей великой стране.  Столь страшное событие не смогло обойти стороной большинство судеб моих предков. Мои родственники, не жалея себя, отправлялись служить </a:t>
            </a: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Родине.</a:t>
            </a:r>
            <a:endParaRPr lang="ru-RU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4725144"/>
            <a:ext cx="8075240" cy="1401019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Вклад 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Великую Победу великого народа внесли многие родственники, жившие в то время. Мои прадеды награждены многочисленными медалями и орденами за мужество, проявленное в различных экстремальных ситуациях. </a:t>
            </a:r>
          </a:p>
          <a:p>
            <a:endParaRPr lang="ru-RU" dirty="0"/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412776"/>
            <a:ext cx="4523173" cy="28190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scene3d>
            <a:camera prst="perspectiveHeroicExtremeLeftFacing" fov="3300000">
              <a:rot lat="600000" lon="2067641" rev="21594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36019818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5977" y="260648"/>
            <a:ext cx="7992888" cy="864096"/>
          </a:xfrm>
        </p:spPr>
        <p:txBody>
          <a:bodyPr>
            <a:noAutofit/>
          </a:bodyPr>
          <a:lstStyle/>
          <a:p>
            <a:r>
              <a:rPr lang="ru-RU" sz="4400" u="sng" dirty="0">
                <a:solidFill>
                  <a:schemeClr val="accent2">
                    <a:lumMod val="75000"/>
                  </a:schemeClr>
                </a:solidFill>
              </a:rPr>
              <a:t>Попов Николай Тихонович.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714744" y="1142984"/>
            <a:ext cx="5143536" cy="5286412"/>
          </a:xfrm>
        </p:spPr>
        <p:txBody>
          <a:bodyPr>
            <a:noAutofit/>
          </a:bodyPr>
          <a:lstStyle/>
          <a:p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Попов Николай Тихонович –  отец моего дедушки со стороны мамы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Он был призван на фронт в августе 1942 года. В этом же году получил звание рядового. Николай Тихонович был зачислен в 15 отделение мотоциклетного батальона. Он рассказывал множество сражений о сражениях, в которых он принимал участие. И каждый его рассказ был о великих русских солдатах. О том, как пара рядовых, пожертвовав собой, спасали весь батальон. О молодых мальчишках, которые браво сражались на фронте. О друзьях, которые умирали у него на руках. Все они, безусловно, были героями. Даже сейчас тяжело представить то, что пережили эти юные мальчишки. И пускай мы даже не знаем их имен, мы должны помнить и почитать всех солдат. Если бы не их решительность и бесстрашие, мы бы не имели того, что у нас есть сейчас.</a:t>
            </a:r>
          </a:p>
          <a:p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Его истории всегда поражали своей искренностью. Наверно, каждый, кто испытал что-то подобное, никогда не сможет говорить об этом, преувеличивая или преуменьшая. </a:t>
            </a:r>
          </a:p>
          <a:p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Именно он сможет передать все так, как оно было на самом деле.</a:t>
            </a:r>
          </a:p>
          <a:p>
            <a:endParaRPr lang="ru-RU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4" descr="C:\Users\User\Desktop\Новый документ 5_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952327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2129999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77928460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4614866" cy="550072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Николай Тихонович прошел многие боевые точки, принимал участия во многих боевых действиях. Он был одним из тех солдат, которые дошли до самого Берлина. Мой прадед участвовал в Будапештской операции(1944-1945гг.), Венская наступательная операция (1945г.), Берлинская операция (1945г.) и Пражской операции (1945г.).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Николай Тихонович был награжден Орденом Славы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III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степени, медалями за освобождение Праги,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 взятие Вены, за взятие Будапешта, за победу над Германией.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714356"/>
            <a:ext cx="3595392" cy="5000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  <a:innerShdw blurRad="76200">
              <a:srgbClr val="000000"/>
            </a:inn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283152" cy="995710"/>
          </a:xfrm>
        </p:spPr>
        <p:txBody>
          <a:bodyPr>
            <a:normAutofit fontScale="90000"/>
          </a:bodyPr>
          <a:lstStyle/>
          <a:p>
            <a:r>
              <a:rPr lang="ru-RU" sz="4000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Трусов </a:t>
            </a:r>
            <a:r>
              <a:rPr lang="ru-RU" sz="4400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Василий</a:t>
            </a:r>
            <a:r>
              <a:rPr lang="ru-RU" sz="4000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Иванович.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000496" y="1285860"/>
            <a:ext cx="4714908" cy="5072098"/>
          </a:xfrm>
        </p:spPr>
        <p:txBody>
          <a:bodyPr/>
          <a:lstStyle/>
          <a:p>
            <a:pPr indent="457200"/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Трусов Василий Иванович (на фото справа) – отец моей бабушки со стороны мамы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Василий Иванович был призван на фронт в возрасте 18 лет в 1943 году.</a:t>
            </a:r>
          </a:p>
          <a:p>
            <a:pPr indent="457200"/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составе развед-группы в 1944 году совершил подвиг, за который, в последствии, был награжден орденом Красной звезды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15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indent="457200"/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одном из архивов о нем имеется запись: «За период пребывания в полку более десяти раз участвовал в </a:t>
            </a:r>
            <a:r>
              <a:rPr lang="ru-RU" sz="15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развед-операциях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15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которых проявил себя храбрым и инициативным разведчиком. В ночь с 18.02.1944 года, выполняя задание по захвату контрольного пленного, товарищ Трусов был выделен в прикрывающую группу. Когда все разведчики прошли минное поле и проволочное заграждение, прикрывающая группа залегла. Раздались взрывы гранат, бросаемых прикрывающей группой в немецкие пулеметные гнезда и блиндаж, противник открыл пулеметный и минометный огонь.</a:t>
            </a:r>
            <a:endParaRPr lang="ru-RU" sz="15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285860"/>
            <a:ext cx="2955389" cy="442697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06445353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764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«Моя семья в истории моей страны»</vt:lpstr>
      <vt:lpstr>Цель исследовательской работы: найти точки соприкосновения моего рода на события Великой Отечественной Войны, опираясь на известные факты, через которые проходила история моего рода</vt:lpstr>
      <vt:lpstr>Основная часть исследовательской работы заключалась в том, чтобы найти неизвестные материалы, связанные с семейной родословной и выявить влияние моих родных на исход Великой Отечественной войны. </vt:lpstr>
      <vt:lpstr>С каждым днем люди все дальше и дальше отдаляются от времен Великой Отечественной войны. Но память об этом событии, о великой Победе великого народа будет жить вечно.</vt:lpstr>
      <vt:lpstr>Я родилась в послевоенное время. Мне тяжело представить, что испытывали люди, жившие в то время. </vt:lpstr>
      <vt:lpstr>Война навсегда изменила жизнь моего рода, так же, как и жизни миллионов семей в нашей великой стране.  Столь страшное событие не смогло обойти стороной большинство судеб моих предков. Мои родственники, не жалея себя, отправлялись служить Родине.</vt:lpstr>
      <vt:lpstr>Попов Николай Тихонович.</vt:lpstr>
      <vt:lpstr>Николай Тихонович прошел многие боевые точки, принимал участия во многих боевых действиях. Он был одним из тех солдат, которые дошли до самого Берлина. Мой прадед участвовал в Будапештской операции(1944-1945гг.), Венская наступательная операция (1945г.), Берлинская операция (1945г.) и Пражской операции (1945г.). Николай Тихонович был награжден Орденом Славы III степени, медалями за освобождение Праги,  за взятие Вены, за взятие Будапешта, за победу над Германией.</vt:lpstr>
      <vt:lpstr>Трусов Василий Иванович.</vt:lpstr>
      <vt:lpstr>Неподалеку от места, где залегла прикрывающая групп, находилась немецкая минометная батарея. Трусов с группой товарищей немедленно спустился в балку и обстрелял батарею из автоматов, закидал гранатами, после чего батарея замолчала, и разведчикам можно было свободно производить отход, не встречая минометного заградительного огня противника». Во время войны Василий Иванович Трусов был контужен. Награжден орденом Красной звезды.</vt:lpstr>
      <vt:lpstr>Ковалев Юрий Анатольевич.</vt:lpstr>
      <vt:lpstr>Благодаря этой работе, я поняла, как много интересных фактов из жизни моих родственников были забыты. Мне повезло, потому что моя бабушка – хранитель родословной семьи. Я планирую заняться более глубоким и подробным исследованием того, как события военных лет повлияли на формирование моей семьи.  С каждым днем люди все дальше и дальше отдаляются от времени Великой Отечественной войны. Но память об этом событии, о великой Победе великого народа, будет жить вечно.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User</cp:lastModifiedBy>
  <cp:revision>42</cp:revision>
  <dcterms:created xsi:type="dcterms:W3CDTF">2015-04-19T15:51:03Z</dcterms:created>
  <dcterms:modified xsi:type="dcterms:W3CDTF">2015-05-17T21:51:03Z</dcterms:modified>
</cp:coreProperties>
</file>